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1" r:id="rId3"/>
    <p:sldId id="256" r:id="rId4"/>
    <p:sldId id="259" r:id="rId5"/>
    <p:sldId id="257" r:id="rId6"/>
    <p:sldId id="262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3"/>
    <p:restoredTop sz="94654"/>
  </p:normalViewPr>
  <p:slideViewPr>
    <p:cSldViewPr snapToGrid="0" snapToObjects="1">
      <p:cViewPr varScale="1">
        <p:scale>
          <a:sx n="69" d="100"/>
          <a:sy n="69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D2B6-3EA1-5441-AFBE-A3BB0F07FB1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6DC34-F1DB-C846-AA05-A611E1D33E0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D2B6-3EA1-5441-AFBE-A3BB0F07FB1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6DC34-F1DB-C846-AA05-A611E1D33E0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D2B6-3EA1-5441-AFBE-A3BB0F07FB1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6DC34-F1DB-C846-AA05-A611E1D33E0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D2B6-3EA1-5441-AFBE-A3BB0F07FB1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6DC34-F1DB-C846-AA05-A611E1D33E0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D2B6-3EA1-5441-AFBE-A3BB0F07FB1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6DC34-F1DB-C846-AA05-A611E1D33E0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D2B6-3EA1-5441-AFBE-A3BB0F07FB1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6DC34-F1DB-C846-AA05-A611E1D33E0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D2B6-3EA1-5441-AFBE-A3BB0F07FB1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6DC34-F1DB-C846-AA05-A611E1D33E0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D2B6-3EA1-5441-AFBE-A3BB0F07FB1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6DC34-F1DB-C846-AA05-A611E1D33E0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D2B6-3EA1-5441-AFBE-A3BB0F07FB1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6DC34-F1DB-C846-AA05-A611E1D33E0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D2B6-3EA1-5441-AFBE-A3BB0F07FB1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6DC34-F1DB-C846-AA05-A611E1D33E0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0D2B6-3EA1-5441-AFBE-A3BB0F07FB1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6DC34-F1DB-C846-AA05-A611E1D33E0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0D2B6-3EA1-5441-AFBE-A3BB0F07FB1F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6DC34-F1DB-C846-AA05-A611E1D33E0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.wm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485054"/>
            <a:ext cx="9144000" cy="2387600"/>
          </a:xfrm>
        </p:spPr>
        <p:txBody>
          <a:bodyPr/>
          <a:lstStyle/>
          <a:p>
            <a:r>
              <a:rPr lang="es-MX" b="1" dirty="0" smtClean="0"/>
              <a:t>Presentaciones INSTITUCIONALES</a:t>
            </a:r>
            <a:endParaRPr lang="es-A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211639"/>
            <a:ext cx="9144000" cy="1655762"/>
          </a:xfrm>
        </p:spPr>
        <p:txBody>
          <a:bodyPr>
            <a:normAutofit fontScale="85000" lnSpcReduction="20000"/>
          </a:bodyPr>
          <a:lstStyle/>
          <a:p>
            <a:r>
              <a:rPr lang="es-AR" b="1" dirty="0" smtClean="0"/>
              <a:t>SLIDE 2 - 4: </a:t>
            </a:r>
            <a:r>
              <a:rPr lang="es-AR" dirty="0" smtClean="0"/>
              <a:t>Opciones de PORTADAS. </a:t>
            </a:r>
          </a:p>
          <a:p>
            <a:r>
              <a:rPr lang="es-MX" b="1" dirty="0" smtClean="0"/>
              <a:t>SLIDE 5</a:t>
            </a:r>
            <a:r>
              <a:rPr lang="es-MX" dirty="0" smtClean="0"/>
              <a:t>: TEXTO </a:t>
            </a:r>
            <a:r>
              <a:rPr lang="es-AR" dirty="0" smtClean="0"/>
              <a:t>con distintos </a:t>
            </a:r>
            <a:r>
              <a:rPr lang="es-AR" dirty="0"/>
              <a:t>tamaños y estilos </a:t>
            </a:r>
            <a:r>
              <a:rPr lang="es-AR" dirty="0" smtClean="0"/>
              <a:t>que </a:t>
            </a:r>
            <a:r>
              <a:rPr lang="es-AR" dirty="0"/>
              <a:t>recomendamos </a:t>
            </a:r>
            <a:r>
              <a:rPr lang="es-AR" dirty="0" smtClean="0"/>
              <a:t>exponer información, </a:t>
            </a:r>
            <a:r>
              <a:rPr lang="es-AR" dirty="0"/>
              <a:t>de lo </a:t>
            </a:r>
            <a:r>
              <a:rPr lang="es-AR" dirty="0" smtClean="0"/>
              <a:t>más </a:t>
            </a:r>
            <a:r>
              <a:rPr lang="es-AR" dirty="0"/>
              <a:t>importante a lo menos</a:t>
            </a:r>
            <a:r>
              <a:rPr lang="es-AR" dirty="0" smtClean="0"/>
              <a:t>.</a:t>
            </a:r>
          </a:p>
          <a:p>
            <a:r>
              <a:rPr lang="es-MX" b="1" dirty="0" smtClean="0"/>
              <a:t>SLIDE 6</a:t>
            </a:r>
            <a:r>
              <a:rPr lang="es-MX" dirty="0" smtClean="0"/>
              <a:t>: </a:t>
            </a:r>
            <a:r>
              <a:rPr lang="es-MX" dirty="0"/>
              <a:t>IMAGEN </a:t>
            </a:r>
            <a:endParaRPr lang="es-MX" dirty="0" smtClean="0"/>
          </a:p>
          <a:p>
            <a:r>
              <a:rPr lang="es-MX" b="1" smtClean="0"/>
              <a:t>SLIDE 7</a:t>
            </a:r>
            <a:r>
              <a:rPr lang="es-MX" smtClean="0"/>
              <a:t>: </a:t>
            </a:r>
            <a:r>
              <a:rPr lang="es-MX" dirty="0" smtClean="0"/>
              <a:t>TEXTO + IMAGEN I GRÁFICO</a:t>
            </a:r>
            <a:endParaRPr lang="es-MX" dirty="0"/>
          </a:p>
          <a:p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250062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7081" y="3455357"/>
            <a:ext cx="9202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Título</a:t>
            </a:r>
            <a:r>
              <a:rPr 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secundario</a:t>
            </a:r>
            <a:endParaRPr lang="en-US" sz="24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7419" y="2625212"/>
            <a:ext cx="9222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-15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5400" b="1" spc="-150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ítulo</a:t>
            </a:r>
            <a:r>
              <a:rPr lang="en-US" sz="5400" b="1" spc="-15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principa</a:t>
            </a:r>
            <a:r>
              <a:rPr lang="en-US" sz="5400" b="1" spc="-15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0543" y="2339978"/>
            <a:ext cx="1836614" cy="183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6" y="630620"/>
            <a:ext cx="12192005" cy="5579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081" y="3455357"/>
            <a:ext cx="9202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Título</a:t>
            </a:r>
            <a:r>
              <a:rPr 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secundario</a:t>
            </a:r>
            <a:endParaRPr lang="en-US" sz="24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7419" y="2625212"/>
            <a:ext cx="9222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-15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5400" b="1" spc="-150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ítulo</a:t>
            </a:r>
            <a:r>
              <a:rPr lang="en-US" sz="5400" b="1" spc="-15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principa</a:t>
            </a:r>
            <a:r>
              <a:rPr lang="en-US" sz="5400" b="1" spc="-15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0543" y="2339978"/>
            <a:ext cx="1836614" cy="183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867" t="31262" r="12324" b="6773"/>
          <a:stretch/>
        </p:blipFill>
        <p:spPr>
          <a:xfrm rot="10800000">
            <a:off x="0" y="723900"/>
            <a:ext cx="12192000" cy="5461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0543" y="2339978"/>
            <a:ext cx="1836614" cy="1836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081" y="3455357"/>
            <a:ext cx="9202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Título</a:t>
            </a:r>
            <a:r>
              <a:rPr 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secundario</a:t>
            </a:r>
            <a:endParaRPr lang="en-US" sz="24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7419" y="2625212"/>
            <a:ext cx="9222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-15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5400" b="1" spc="-150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ítulo</a:t>
            </a:r>
            <a:r>
              <a:rPr lang="en-US" sz="5400" b="1" spc="-15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principa</a:t>
            </a:r>
            <a:r>
              <a:rPr lang="en-US" sz="5400" b="1" spc="-15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533760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7" y="352981"/>
            <a:ext cx="12192005" cy="55441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52981"/>
            <a:ext cx="12192000" cy="55255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3801" y="449960"/>
            <a:ext cx="3342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Título</a:t>
            </a:r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secundario</a:t>
            </a:r>
            <a:endParaRPr lang="en-US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7930" y="439796"/>
            <a:ext cx="3208594" cy="330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2000" b="1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ítulo</a:t>
            </a:r>
            <a:r>
              <a:rPr lang="en-US" sz="20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principa</a:t>
            </a:r>
            <a:r>
              <a:rPr lang="en-US" sz="2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7930" y="2661243"/>
            <a:ext cx="87441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Lorem ipsum dolor sit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amet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consectetuer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adipiscing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elit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sed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diam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nonummy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nibh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euismod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tincidunt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ut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laoreet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dolore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magna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aliquam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erat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volutpat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.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Ut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wisi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enim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ad minim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veniam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quis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nostrud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exerci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tation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ullamcorper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suscipit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lobortis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nisl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ut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aliquip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ex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ea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commodo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consequat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.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Duis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autem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vel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eum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iriure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dolor in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hendrerit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in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vulputate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velit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esse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molestie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consequat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vel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illum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dolore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eu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feugiat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nulla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facilisis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at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vero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eros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et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accumsan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et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iusto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odio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dignissim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qui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blandit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praesent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luptatum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zzril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delenit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augue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duis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dolore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te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feugait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nulla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facilisi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685933"/>
            <a:ext cx="12192000" cy="176033"/>
          </a:xfrm>
          <a:prstGeom prst="rect">
            <a:avLst/>
          </a:prstGeom>
          <a:gradFill flip="none" rotWithShape="1">
            <a:gsLst>
              <a:gs pos="4900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320" y="179475"/>
            <a:ext cx="882407" cy="8824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7930" y="4613736"/>
            <a:ext cx="8744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Lorem ipsum dolor sit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amet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,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consectetuer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adipiscing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elit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,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sed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diam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nonummy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nibh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euismod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tincidunt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ut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laoreet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dolore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magna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aliquam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erat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volutpat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.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Ut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wisi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enim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ad minim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veniam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,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quis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nostrud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exerci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tation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ullamcorper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suscipit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lobortis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nisl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ut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aliquip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ex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ea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commodo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consequat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.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Duis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autem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vel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eum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iriure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dolor in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hendrerit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in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vulputate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velit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esse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molestie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consequat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,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vel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illum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dolore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eu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feugiat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nulla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facilisis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at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vero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eros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et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accumsan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et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iusto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odio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dignissim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qui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blandit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praesent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luptatum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zzril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delenit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augue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duis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dolore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te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feugait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nulla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facilisi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.</a:t>
            </a:r>
            <a:endParaRPr lang="en-US" sz="1000" i="1" dirty="0">
              <a:solidFill>
                <a:schemeClr val="tx1">
                  <a:lumMod val="50000"/>
                  <a:lumOff val="50000"/>
                </a:schemeClr>
              </a:solidFill>
              <a:latin typeface="Helvetica Light Oblique" charset="0"/>
              <a:ea typeface="Helvetica Light Oblique" charset="0"/>
              <a:cs typeface="Helvetica Light Obliqu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7930" y="1723234"/>
            <a:ext cx="8744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Lorem ipsum dolor sit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amet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consectetuer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adipiscing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elit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sed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diam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nonummy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nibh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euismod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tincidunt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ut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laoreet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dolore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magna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aliquam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erat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volutpat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7" y="352981"/>
            <a:ext cx="12192005" cy="55441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52981"/>
            <a:ext cx="12192000" cy="55255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3801" y="449960"/>
            <a:ext cx="3342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Título</a:t>
            </a:r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secundario</a:t>
            </a:r>
            <a:endParaRPr lang="en-US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7930" y="439796"/>
            <a:ext cx="3208594" cy="330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2000" b="1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ítulo</a:t>
            </a:r>
            <a:r>
              <a:rPr lang="en-US" sz="20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principa</a:t>
            </a:r>
            <a:r>
              <a:rPr lang="en-US" sz="2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685933"/>
            <a:ext cx="12192000" cy="176033"/>
          </a:xfrm>
          <a:prstGeom prst="rect">
            <a:avLst/>
          </a:prstGeom>
          <a:gradFill flip="none" rotWithShape="1">
            <a:gsLst>
              <a:gs pos="4900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320" y="179475"/>
            <a:ext cx="882407" cy="88240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25296" t="43823" r="61606" b="30230"/>
          <a:stretch/>
        </p:blipFill>
        <p:spPr>
          <a:xfrm>
            <a:off x="3463635" y="1634838"/>
            <a:ext cx="3990109" cy="44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6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7" y="352981"/>
            <a:ext cx="12192005" cy="55441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52981"/>
            <a:ext cx="12192000" cy="55255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93801" y="449960"/>
            <a:ext cx="3342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Título</a:t>
            </a:r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secundario</a:t>
            </a:r>
            <a:endParaRPr lang="en-US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7930" y="439796"/>
            <a:ext cx="3208594" cy="330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2000" b="1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ítulo</a:t>
            </a:r>
            <a:r>
              <a:rPr lang="en-US" sz="20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principa</a:t>
            </a:r>
            <a:r>
              <a:rPr lang="en-US" sz="2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7931" y="2585043"/>
            <a:ext cx="54044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Lorem ipsum dolor sit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amet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consectetuer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adipiscing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elit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sed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diam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nonummy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nibh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euismod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tincidunt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ut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laoreet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dolore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magna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aliquam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erat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volutpat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.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Ut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wisi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enim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ad minim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veniam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quis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nostrud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exerci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tation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ullamcorper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suscipit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lobortis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nisl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ut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aliquip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ex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ea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commodo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consequat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.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Duis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autem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vel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eum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iriure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dolor in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hendrerit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in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vulputate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velit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esse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molestie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consequat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vel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illum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dolore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eu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feugiat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nulla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facilisis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at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vero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eros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et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accumsan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et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iusto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odio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dignissim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qui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blandit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praesent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luptatum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zzril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delenit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augue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duis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dolore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te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feugait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nulla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facilisi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685933"/>
            <a:ext cx="12192000" cy="176033"/>
          </a:xfrm>
          <a:prstGeom prst="rect">
            <a:avLst/>
          </a:prstGeom>
          <a:gradFill flip="none" rotWithShape="1">
            <a:gsLst>
              <a:gs pos="4900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320" y="179475"/>
            <a:ext cx="882407" cy="8824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7931" y="5378691"/>
            <a:ext cx="54044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Lorem ipsum dolor sit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amet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,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consectetuer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adipiscing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elit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,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sed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diam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nonummy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nibh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euismod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tincidunt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ut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laoreet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dolore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magna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aliquam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erat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volutpat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.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Ut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wisi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enim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ad minim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veniam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,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quis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nostrud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exerci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tation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ullamcorper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suscipit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lobortis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nisl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ut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aliquip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ex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ea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commodo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consequat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.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Duis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autem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vel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eum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iriure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dolor in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hendrerit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in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vulputate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velit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esse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molestie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consequat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,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vel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illum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dolore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eu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feugiat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nulla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facilisis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at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vero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eros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et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accumsan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et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iusto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odio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dignissim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qui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blandit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praesent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luptatum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zzril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delenit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augue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duis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dolore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te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feugait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nulla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facilisi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.</a:t>
            </a:r>
            <a:endParaRPr lang="en-US" sz="1000" i="1" dirty="0">
              <a:solidFill>
                <a:schemeClr val="tx1">
                  <a:lumMod val="50000"/>
                  <a:lumOff val="50000"/>
                </a:schemeClr>
              </a:solidFill>
              <a:latin typeface="Helvetica Light Oblique" charset="0"/>
              <a:ea typeface="Helvetica Light Oblique" charset="0"/>
              <a:cs typeface="Helvetica Light Obliqu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7930" y="1504271"/>
            <a:ext cx="5404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Lorem ipsum dolor sit </a:t>
            </a:r>
            <a:r>
              <a:rPr 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amet</a:t>
            </a:r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consectetuer</a:t>
            </a:r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adipiscing</a:t>
            </a:r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elit</a:t>
            </a:r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sed</a:t>
            </a:r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diam</a:t>
            </a:r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nonummy</a:t>
            </a:r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nibh</a:t>
            </a:r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euismod</a:t>
            </a:r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tincidunt</a:t>
            </a:r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ut</a:t>
            </a:r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laoreet</a:t>
            </a:r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dolore</a:t>
            </a:r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magna </a:t>
            </a:r>
            <a:r>
              <a:rPr 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aliquam</a:t>
            </a:r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erat</a:t>
            </a:r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volutpat</a:t>
            </a:r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819292"/>
            <a:ext cx="41783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4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481</Words>
  <Application>Microsoft Office PowerPoint</Application>
  <PresentationFormat>Panorámica</PresentationFormat>
  <Paragraphs>23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Helvetica Light Oblique</vt:lpstr>
      <vt:lpstr>Office Theme</vt:lpstr>
      <vt:lpstr>Presentaciones INSTITUCIONALES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Ariana Grillo</cp:lastModifiedBy>
  <cp:revision>21</cp:revision>
  <dcterms:created xsi:type="dcterms:W3CDTF">2019-05-14T19:55:23Z</dcterms:created>
  <dcterms:modified xsi:type="dcterms:W3CDTF">2019-05-21T17:18:31Z</dcterms:modified>
</cp:coreProperties>
</file>